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77D9D-51B6-944B-A8C0-6024F72E01BD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CE5381-5F52-E34F-B3D5-13C259FDB8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92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E5381-5F52-E34F-B3D5-13C259FDB89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971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E2001-759A-734E-BADF-8E36441F2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D0044D-B454-2E4F-9549-594C9750A8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178C8-266D-8D42-96BB-2749039D2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AD017-B36B-5149-BB2F-8D86CE545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0CA02-CA38-9F45-BF5C-D37A8276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11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1FFA-9E08-B14A-B79B-F08694EA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7DA08-21CA-944C-9ECC-FDD090B7F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1A384-78E8-7D41-AD16-A4D75D734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1C49B-4038-3645-B08C-CB5CB9E8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4B57D-2287-3345-A7B6-33A5077E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43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49502-B829-5242-AEA4-769001F43A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F63CD-5BC4-3A45-B494-6430481B5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CBDE9-56DE-AD4F-A20D-49BD4814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95AA0-4807-F549-90EB-873D0FD2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67CD2-2073-8C42-A633-EEDE6CE5C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250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BBB39-A0EA-D34F-BE72-CC203BBB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693DF-CD22-EC46-A80F-116CADD7E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49328-62AF-404D-A959-17B95C1A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BC86-F885-DC4D-9AFF-07B7E820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7EA3-3CC5-5941-9A7D-59D689BF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4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C15FD-C5A7-8743-80F6-C6E61977E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B74F3-36A9-2849-B3E3-BD92B516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20AD3-3E39-FE4F-9908-1EA91215A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7CA16-D833-6C40-AEAB-69D03A12F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5F1E1-8501-CD4C-88CF-0093D0F1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61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061-DE1C-7B45-BF8D-2ADD398C6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C889E-49F0-DE44-9CD6-F3B58FDF29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84DEB-FB73-7E45-B159-F9F53F318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52CB6-1C90-3E49-BA72-BE0C838CF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3288E-3DAE-3E42-A33A-6EF0776A0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2FFFE-74E1-4A44-8DBE-E46589BA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02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A705-CF65-D54F-BFE9-3849AE23B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3790B-BB5B-514C-BFB3-155FEB211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2220F-5FC5-BD45-9E1E-2F7FCA406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EE2A9D-29FC-C746-9507-239411556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8BA2E-CD84-464B-A84D-E76A4BC105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5EAEA-FB6C-F84D-A765-BCD1BB01C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44285-CB07-CA44-9275-D67B530ED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50FC5F-545B-3D4A-92E5-238A6F8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80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3640-49B4-F94B-8A4A-4CE2E2AF3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D2A7D4-A9F8-7C4B-929A-672F028EA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7F31D-0AF4-A641-BEAE-21631951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FCDCE-2199-044D-9EE3-0BD47147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32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047CC-BC65-5246-ADDE-D051A031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88476E-2E85-604B-BCE6-5FEFE677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BA419-7B01-5348-946F-7C121CB7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8466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F4644-F78E-4144-9797-D70DA9B56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0C74A-690D-3C44-B2D6-74ED585AA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A432-BDE2-2949-B140-29F07E61B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279FE-215D-A542-86DB-D9F43768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20FB0-670B-8645-A812-47661D5F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4A6E8-7039-F641-8C3E-D71C8E8B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30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D11B-E275-C749-8821-68D05A0E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334BF-D9ED-4B4C-BD7D-4FAAF4A6E4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3D0B7-E01A-764E-A815-22C0A2BDE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4023D-5FF5-EE46-819F-DDDE666BA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16177-3590-E144-8457-BD40995D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3C6CD-A2AC-1249-9601-399D6972A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06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592BE-E9F3-4B49-A123-B0BCCA74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41612-9C90-6C40-B6D1-5B3984D4D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3402-9188-A742-ABB9-71C1AC854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18D1B-C3EB-6544-B827-588AF58A7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9D650-1A26-EC43-BA7E-DA9FE9243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31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7B5A-972C-744E-94EF-DC95A1C82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Projections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1DDD9-F630-E148-B1BB-5F3FCC7D5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9475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515453-0D0A-724B-B736-75E9F2242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" y="0"/>
            <a:ext cx="12098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6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B68345-138A-874C-BCAB-52C602FC2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87" y="606486"/>
            <a:ext cx="4480340" cy="44803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93541B-1B0D-9845-B55A-0F10DE11B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887" y="5381889"/>
            <a:ext cx="4480340" cy="814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A78DA0-6D83-954C-A499-1CFAED0B8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3985" y="606486"/>
            <a:ext cx="814607" cy="448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33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</Words>
  <Application>Microsoft Macintosh PowerPoint</Application>
  <PresentationFormat>Widescreen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Projections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Projections</dc:title>
  <dc:creator>Christian Tischer</dc:creator>
  <cp:lastModifiedBy>Christian Tischer</cp:lastModifiedBy>
  <cp:revision>4</cp:revision>
  <dcterms:created xsi:type="dcterms:W3CDTF">2022-01-13T10:12:11Z</dcterms:created>
  <dcterms:modified xsi:type="dcterms:W3CDTF">2022-01-13T14:19:32Z</dcterms:modified>
</cp:coreProperties>
</file>

<file path=docProps/thumbnail.jpeg>
</file>